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674"/>
  </p:normalViewPr>
  <p:slideViewPr>
    <p:cSldViewPr snapToGrid="0">
      <p:cViewPr varScale="1">
        <p:scale>
          <a:sx n="124" d="100"/>
          <a:sy n="124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42101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6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38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0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78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627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19679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658413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23100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2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7281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87037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77563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9796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91753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25219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F8CC2-4BF9-984B-8DC8-3A69E9BA5F3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B8F752-46CF-EE4A-BC96-906AFB316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08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p:transition spd="slow">
    <p:random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ABF85-59FE-7629-3951-6EDCE6D4A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0"/>
            <a:ext cx="7108371" cy="730694"/>
          </a:xfrm>
        </p:spPr>
        <p:txBody>
          <a:bodyPr/>
          <a:lstStyle/>
          <a:p>
            <a:r>
              <a:rPr lang="fr-FR" sz="3600" dirty="0"/>
              <a:t>Atelier jardinage saison 23/24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FDB3F2-3822-FD05-43AB-FDF006359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394" y="1229695"/>
            <a:ext cx="7766936" cy="1807419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tx2"/>
                </a:solidFill>
              </a:rPr>
              <a:t>23 /09/23 atelier jardinage à la Fourmilière	      					 28</a:t>
            </a:r>
          </a:p>
          <a:p>
            <a:pPr algn="l"/>
            <a:r>
              <a:rPr lang="fr-FR" dirty="0">
                <a:solidFill>
                  <a:schemeClr val="tx2"/>
                </a:solidFill>
              </a:rPr>
              <a:t>07/10/23 atelier bouturage à la Fourmilière						 15</a:t>
            </a:r>
          </a:p>
          <a:p>
            <a:pPr algn="l"/>
            <a:r>
              <a:rPr lang="fr-FR" dirty="0">
                <a:solidFill>
                  <a:schemeClr val="tx2"/>
                </a:solidFill>
              </a:rPr>
              <a:t>3/2/24 atelier à la médiathèque de Malestroit    					 32</a:t>
            </a:r>
          </a:p>
          <a:p>
            <a:pPr algn="l"/>
            <a:r>
              <a:rPr lang="fr-FR" dirty="0">
                <a:solidFill>
                  <a:schemeClr val="tx2"/>
                </a:solidFill>
              </a:rPr>
              <a:t>16/3/24 atelier bouturage et greffage à Ploërmel et St Servant 	 19</a:t>
            </a: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EDCFE6C-8942-8EE3-2FA0-DDE4E28CC6DE}"/>
              </a:ext>
            </a:extLst>
          </p:cNvPr>
          <p:cNvSpPr txBox="1"/>
          <p:nvPr/>
        </p:nvSpPr>
        <p:spPr>
          <a:xfrm>
            <a:off x="990600" y="3105834"/>
            <a:ext cx="791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Coopération avec Bretagne Vivante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tx2"/>
                </a:solidFill>
              </a:rPr>
              <a:t>3 Chantiers  à la Tourbière  de Sérent						   18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5F75BB-AEF4-CD50-D53B-D7CB7AC51BB5}"/>
              </a:ext>
            </a:extLst>
          </p:cNvPr>
          <p:cNvSpPr txBox="1"/>
          <p:nvPr/>
        </p:nvSpPr>
        <p:spPr>
          <a:xfrm>
            <a:off x="990600" y="3935878"/>
            <a:ext cx="755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Coopération avec le GBO</a:t>
            </a:r>
          </a:p>
          <a:p>
            <a:r>
              <a:rPr lang="fr-FR" dirty="0">
                <a:solidFill>
                  <a:schemeClr val="tx2"/>
                </a:solidFill>
              </a:rPr>
              <a:t>	2 ateliers avec les enseignants à St Nicolas 					   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E1DD12-3DBF-9A52-4C0B-484EB22EC496}"/>
              </a:ext>
            </a:extLst>
          </p:cNvPr>
          <p:cNvSpPr txBox="1"/>
          <p:nvPr/>
        </p:nvSpPr>
        <p:spPr>
          <a:xfrm>
            <a:off x="751300" y="5412254"/>
            <a:ext cx="834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Participations depuis le début de la saison						</a:t>
            </a:r>
            <a:r>
              <a:rPr lang="fr-FR" sz="2400" b="1" dirty="0">
                <a:solidFill>
                  <a:schemeClr val="tx2"/>
                </a:solidFill>
              </a:rPr>
              <a:t>	146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22925C-81F7-6D82-6857-35470BF206F3}"/>
              </a:ext>
            </a:extLst>
          </p:cNvPr>
          <p:cNvSpPr txBox="1"/>
          <p:nvPr/>
        </p:nvSpPr>
        <p:spPr>
          <a:xfrm>
            <a:off x="1063997" y="4765922"/>
            <a:ext cx="740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Coopération avec la grainothèque de Malestroit </a:t>
            </a:r>
            <a:r>
              <a:rPr lang="fr-FR" dirty="0">
                <a:solidFill>
                  <a:schemeClr val="tx2"/>
                </a:solidFill>
              </a:rPr>
              <a:t>24/2/24			 14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FA3449-BCFC-83C8-7008-E5AF316837FA}"/>
              </a:ext>
            </a:extLst>
          </p:cNvPr>
          <p:cNvSpPr txBox="1"/>
          <p:nvPr/>
        </p:nvSpPr>
        <p:spPr>
          <a:xfrm>
            <a:off x="326572" y="6028903"/>
            <a:ext cx="857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Implication de certains pour la fabrication du mur en paille de la Fourmilière</a:t>
            </a:r>
          </a:p>
          <a:p>
            <a:r>
              <a:rPr lang="fr-FR" dirty="0">
                <a:solidFill>
                  <a:srgbClr val="0070C0"/>
                </a:solidFill>
              </a:rPr>
              <a:t>Coopération avec la Fourmilière pour le jardin pédagogique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6458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66BBB-962B-E9ED-6DCA-8CBDF950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848" y="208908"/>
            <a:ext cx="8596668" cy="1320800"/>
          </a:xfrm>
        </p:spPr>
        <p:txBody>
          <a:bodyPr/>
          <a:lstStyle/>
          <a:p>
            <a:r>
              <a:rPr lang="fr-FR" dirty="0"/>
              <a:t>Les fêtes de printemps 2024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4E6548-E5F1-7F83-EFF9-0EE466153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048" y="1355046"/>
            <a:ext cx="8596668" cy="3710114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tx2"/>
                </a:solidFill>
              </a:rPr>
              <a:t>14/04/24 Fête de Ploërmel</a:t>
            </a:r>
          </a:p>
          <a:p>
            <a:r>
              <a:rPr lang="fr-FR" dirty="0">
                <a:solidFill>
                  <a:schemeClr val="tx2"/>
                </a:solidFill>
              </a:rPr>
              <a:t>18/04/24 Val d’Oust « Conférence-animation jardinage »</a:t>
            </a:r>
          </a:p>
          <a:p>
            <a:r>
              <a:rPr lang="fr-FR" dirty="0">
                <a:solidFill>
                  <a:schemeClr val="tx2"/>
                </a:solidFill>
              </a:rPr>
              <a:t>28/04/24 Fête de Lizio</a:t>
            </a:r>
          </a:p>
          <a:p>
            <a:r>
              <a:rPr lang="fr-FR" dirty="0">
                <a:solidFill>
                  <a:schemeClr val="tx2"/>
                </a:solidFill>
              </a:rPr>
              <a:t>21 </a:t>
            </a:r>
            <a:r>
              <a:rPr lang="fr-FR">
                <a:solidFill>
                  <a:schemeClr val="tx2"/>
                </a:solidFill>
              </a:rPr>
              <a:t>et 25/05/24  </a:t>
            </a:r>
            <a:r>
              <a:rPr lang="fr-FR" dirty="0">
                <a:solidFill>
                  <a:schemeClr val="tx2"/>
                </a:solidFill>
              </a:rPr>
              <a:t>« 5 ans de L’escale Paysanne à Malestroit »</a:t>
            </a:r>
          </a:p>
          <a:p>
            <a:r>
              <a:rPr lang="fr-FR" dirty="0">
                <a:solidFill>
                  <a:schemeClr val="tx2"/>
                </a:solidFill>
              </a:rPr>
              <a:t>1/06/24 Josselin « Jardin:  source de biodiversité »</a:t>
            </a:r>
          </a:p>
          <a:p>
            <a:r>
              <a:rPr lang="fr-FR" dirty="0">
                <a:solidFill>
                  <a:schemeClr val="tx2"/>
                </a:solidFill>
              </a:rPr>
              <a:t>23/06/24 Fête de Missiriac</a:t>
            </a:r>
          </a:p>
          <a:p>
            <a:r>
              <a:rPr lang="fr-FR" dirty="0">
                <a:solidFill>
                  <a:schemeClr val="tx2"/>
                </a:solidFill>
              </a:rPr>
              <a:t>15/9/24 Carentoir ferme du monde « Village de la biodiversité »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Quelle implication du CA ? Kit de présentation de </a:t>
            </a:r>
            <a:r>
              <a:rPr lang="fr-FR" dirty="0" err="1">
                <a:solidFill>
                  <a:srgbClr val="0070C0"/>
                </a:solidFill>
              </a:rPr>
              <a:t>Polen</a:t>
            </a:r>
            <a:r>
              <a:rPr lang="fr-FR" dirty="0">
                <a:solidFill>
                  <a:srgbClr val="0070C0"/>
                </a:solidFill>
              </a:rPr>
              <a:t> ?</a:t>
            </a:r>
          </a:p>
          <a:p>
            <a:r>
              <a:rPr lang="fr-FR" dirty="0">
                <a:solidFill>
                  <a:srgbClr val="0070C0"/>
                </a:solidFill>
              </a:rPr>
              <a:t>Qui gère ce calendrier ?</a:t>
            </a:r>
          </a:p>
          <a:p>
            <a:r>
              <a:rPr lang="fr-FR" dirty="0">
                <a:solidFill>
                  <a:srgbClr val="0070C0"/>
                </a:solidFill>
              </a:rPr>
              <a:t>Quelle limite se donner en nombre  ?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B09C6F-9CE5-B4A0-CE3F-067731C3BD93}"/>
              </a:ext>
            </a:extLst>
          </p:cNvPr>
          <p:cNvSpPr txBox="1"/>
          <p:nvPr/>
        </p:nvSpPr>
        <p:spPr>
          <a:xfrm>
            <a:off x="720563" y="5171182"/>
            <a:ext cx="8510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1600" dirty="0">
                <a:solidFill>
                  <a:srgbClr val="C00000"/>
                </a:solidFill>
              </a:rPr>
              <a:t>Autres Points :</a:t>
            </a:r>
          </a:p>
          <a:p>
            <a:r>
              <a:rPr lang="fr-FR" dirty="0">
                <a:solidFill>
                  <a:srgbClr val="C00000"/>
                </a:solidFill>
              </a:rPr>
              <a:t>	</a:t>
            </a:r>
            <a:r>
              <a:rPr lang="fr-FR" sz="1400" dirty="0">
                <a:solidFill>
                  <a:srgbClr val="C00000"/>
                </a:solidFill>
              </a:rPr>
              <a:t>- La gestion des barnums</a:t>
            </a:r>
          </a:p>
          <a:p>
            <a:r>
              <a:rPr lang="fr-FR" sz="1400" dirty="0">
                <a:solidFill>
                  <a:srgbClr val="C00000"/>
                </a:solidFill>
              </a:rPr>
              <a:t>	- Qui est responsable de la gestion des inscriptions  à </a:t>
            </a:r>
            <a:r>
              <a:rPr lang="fr-FR" sz="1400" dirty="0" err="1">
                <a:solidFill>
                  <a:srgbClr val="C00000"/>
                </a:solidFill>
              </a:rPr>
              <a:t>Polen</a:t>
            </a:r>
            <a:r>
              <a:rPr lang="fr-FR" sz="1400" dirty="0">
                <a:solidFill>
                  <a:srgbClr val="C00000"/>
                </a:solidFill>
              </a:rPr>
              <a:t> ?</a:t>
            </a:r>
          </a:p>
          <a:p>
            <a:r>
              <a:rPr lang="fr-FR" sz="1400" dirty="0">
                <a:solidFill>
                  <a:srgbClr val="C00000"/>
                </a:solidFill>
              </a:rPr>
              <a:t>	- Journée mobilité douce à Ploërmel  samedi 29 juin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417170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22768-079C-B53C-97D0-8000392A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94" y="340269"/>
            <a:ext cx="8596668" cy="1320800"/>
          </a:xfrm>
        </p:spPr>
        <p:txBody>
          <a:bodyPr/>
          <a:lstStyle/>
          <a:p>
            <a:r>
              <a:rPr lang="fr-FR" dirty="0"/>
              <a:t>Atelier apiculture saison  23/24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001FF7-12F7-D16C-4FC9-39A7639E9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19" y="1582668"/>
            <a:ext cx="8596668" cy="184633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23</a:t>
            </a:r>
            <a:endParaRPr lang="fr-FR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personnes ont effectué une formation d’initiation à l’apiculture sur un an à Auray.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personnes ont effectué une formation « élevage de reines » à Auray.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59AED8-4604-7654-1E4A-774D3768E8A7}"/>
              </a:ext>
            </a:extLst>
          </p:cNvPr>
          <p:cNvSpPr txBox="1"/>
          <p:nvPr/>
        </p:nvSpPr>
        <p:spPr>
          <a:xfrm>
            <a:off x="678094" y="3914454"/>
            <a:ext cx="9236468" cy="280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apiculture </a:t>
            </a:r>
            <a:r>
              <a:rPr lang="fr-FR" sz="18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Polen</a:t>
            </a:r>
            <a:endParaRPr lang="fr-FR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octobre 2023 : 1</a:t>
            </a:r>
            <a:r>
              <a:rPr lang="fr-FR" sz="1800" kern="10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rencontre à la Fourmilière 								         </a:t>
            </a:r>
            <a:r>
              <a:rPr lang="fr-FR" sz="2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novembre 2023 : 2</a:t>
            </a:r>
            <a:r>
              <a:rPr lang="fr-FR" sz="1800" kern="10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fr-FR" sz="1800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Pass-temps</a:t>
            </a:r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Malestroit: Intervention d’un apiculteur BIO         </a:t>
            </a:r>
            <a:r>
              <a:rPr lang="fr-FR" sz="2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février 2024 </a:t>
            </a:r>
            <a:r>
              <a:rPr lang="fr-FR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</a:t>
            </a:r>
            <a:r>
              <a:rPr lang="fr-FR" kern="1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 </a:t>
            </a:r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rencontre </a:t>
            </a:r>
            <a:r>
              <a:rPr lang="fr-FR" sz="1800" kern="10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</a:t>
            </a:r>
            <a:r>
              <a:rPr lang="fr-FR" sz="2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mars 2024 </a:t>
            </a:r>
            <a:r>
              <a:rPr lang="fr-FR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:4</a:t>
            </a:r>
            <a:r>
              <a:rPr lang="fr-FR" kern="1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rencontre </a:t>
            </a:r>
            <a:r>
              <a:rPr lang="fr-FR" sz="1800" kern="100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</a:t>
            </a:r>
            <a:r>
              <a:rPr lang="fr-FR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</a:p>
          <a:p>
            <a:r>
              <a:rPr lang="fr-FR" dirty="0"/>
              <a:t>																	   </a:t>
            </a:r>
            <a:r>
              <a:rPr lang="fr-FR" sz="2400" b="1" dirty="0"/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060452589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348BBB-5235-786F-4CCF-3DB03DA8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76" y="0"/>
            <a:ext cx="10521498" cy="296923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Réunions d’information Frelon asiatique</a:t>
            </a:r>
            <a:endParaRPr lang="fr-FR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février 2024 : Intervention sur les frelons asiatiques à Josselin					 30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mars 2024 : Fabrication de pièges à frelons sur la commune de Saint-Gravé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mars 2024 : Intervention sur les frelons asiatiques à Malestroit 					 60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mars 2024 : Intervention sur les frelons asiatiques à Augan					 35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7C5FB5-7398-AF8F-4513-459F196DDAEC}"/>
              </a:ext>
            </a:extLst>
          </p:cNvPr>
          <p:cNvSpPr txBox="1"/>
          <p:nvPr/>
        </p:nvSpPr>
        <p:spPr>
          <a:xfrm>
            <a:off x="529790" y="2897694"/>
            <a:ext cx="10371091" cy="280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 GDS / GDSA</a:t>
            </a:r>
            <a:endParaRPr lang="fr-FR" sz="18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janvier 2024 : Journée technique organisée par le GDS Bretagne au Faouët                     8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mars 2024 : AG GDSA Saint-Allouestre                                                                                    7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septembre 2023 : Journée Information GDSA Réguiny                                                        7 </a:t>
            </a:r>
          </a:p>
          <a:p>
            <a:r>
              <a:rPr lang="fr-FR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																		</a:t>
            </a:r>
            <a:r>
              <a:rPr lang="fr-FR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fr-FR" sz="2400" b="1" dirty="0"/>
          </a:p>
          <a:p>
            <a:r>
              <a:rPr lang="fr-FR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pièges à frelons ont été offerts aux adhérents de la section apiculture</a:t>
            </a:r>
            <a:endParaRPr lang="fr-FR" sz="18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E96413-FEEC-8CC2-683C-D694D0B66CE5}"/>
              </a:ext>
            </a:extLst>
          </p:cNvPr>
          <p:cNvSpPr txBox="1"/>
          <p:nvPr/>
        </p:nvSpPr>
        <p:spPr>
          <a:xfrm>
            <a:off x="461577" y="5797869"/>
            <a:ext cx="9095375" cy="816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venir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reste 3 rencontres apiculture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dont la dernière avec tous les groupes autour d’un repas.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C5BC7F-8F1B-A2A9-C9FC-649B8BB22056}"/>
              </a:ext>
            </a:extLst>
          </p:cNvPr>
          <p:cNvSpPr txBox="1"/>
          <p:nvPr/>
        </p:nvSpPr>
        <p:spPr>
          <a:xfrm>
            <a:off x="8689665" y="2758810"/>
            <a:ext cx="96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3186308771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10915-2BA0-8B71-332E-86B11293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86" y="167813"/>
            <a:ext cx="8596668" cy="765092"/>
          </a:xfrm>
        </p:spPr>
        <p:txBody>
          <a:bodyPr/>
          <a:lstStyle/>
          <a:p>
            <a:r>
              <a:rPr lang="fr-FR" dirty="0"/>
              <a:t>Atelier cuisine saison 23/24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2E14A-8ED9-5420-876E-E50ABA64B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41" y="1132310"/>
            <a:ext cx="8596668" cy="184719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7/10/23 - 3 ateliers cuisine de 8 personnes                                     24</a:t>
            </a:r>
          </a:p>
          <a:p>
            <a:r>
              <a:rPr lang="fr-FR" dirty="0"/>
              <a:t>2/12/23 - 3 ateliers cuisine de 8 personnes						 24</a:t>
            </a:r>
          </a:p>
          <a:p>
            <a:r>
              <a:rPr lang="fr-FR" dirty="0"/>
              <a:t>3/2/24  - 3 ateliers </a:t>
            </a:r>
            <a:r>
              <a:rPr lang="fr-FR" dirty="0">
                <a:solidFill>
                  <a:schemeClr val="tx1"/>
                </a:solidFill>
              </a:rPr>
              <a:t>cuisine</a:t>
            </a:r>
            <a:r>
              <a:rPr lang="fr-FR" dirty="0"/>
              <a:t> de 8 personnes						 24</a:t>
            </a:r>
          </a:p>
          <a:p>
            <a:pPr marL="3657600" lvl="8" indent="0">
              <a:buNone/>
            </a:pPr>
            <a:r>
              <a:rPr lang="fr-FR" dirty="0"/>
              <a:t>							</a:t>
            </a:r>
            <a:r>
              <a:rPr lang="fr-FR" sz="2600" dirty="0"/>
              <a:t>2</a:t>
            </a:r>
            <a:r>
              <a:rPr lang="fr-FR" sz="2600" b="1" dirty="0"/>
              <a:t>72</a:t>
            </a:r>
          </a:p>
          <a:p>
            <a:r>
              <a:rPr lang="fr-FR" sz="1600" dirty="0"/>
              <a:t>4 réunions préparatoires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C31456-C351-61F8-EDFD-C57143A14408}"/>
              </a:ext>
            </a:extLst>
          </p:cNvPr>
          <p:cNvSpPr txBox="1"/>
          <p:nvPr/>
        </p:nvSpPr>
        <p:spPr>
          <a:xfrm>
            <a:off x="855731" y="3801437"/>
            <a:ext cx="81987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Ateliers     MMIAM avec le CMS  (personnes en précarité sociale)</a:t>
            </a:r>
          </a:p>
          <a:p>
            <a:r>
              <a:rPr lang="fr-FR" dirty="0"/>
              <a:t>13/10/23													8</a:t>
            </a:r>
          </a:p>
          <a:p>
            <a:r>
              <a:rPr lang="fr-FR" dirty="0"/>
              <a:t>6/12/23														8</a:t>
            </a:r>
          </a:p>
          <a:p>
            <a:r>
              <a:rPr lang="fr-FR" dirty="0"/>
              <a:t>14/2/24													       8</a:t>
            </a:r>
          </a:p>
          <a:p>
            <a:r>
              <a:rPr lang="fr-FR" dirty="0"/>
              <a:t>15/3/24														8</a:t>
            </a:r>
          </a:p>
          <a:p>
            <a:r>
              <a:rPr lang="fr-FR" dirty="0"/>
              <a:t>														   </a:t>
            </a:r>
            <a:r>
              <a:rPr lang="fr-FR" sz="2400" b="1" dirty="0"/>
              <a:t>32</a:t>
            </a:r>
            <a:r>
              <a:rPr lang="fr-FR" dirty="0"/>
              <a:t>	</a:t>
            </a:r>
          </a:p>
          <a:p>
            <a:r>
              <a:rPr lang="fr-FR" sz="1600" dirty="0"/>
              <a:t> 4 réunions préparatoires</a:t>
            </a:r>
            <a:r>
              <a:rPr lang="fr-FR" dirty="0"/>
              <a:t>								                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4F42C3-D889-12D3-15C0-D706584CEF80}"/>
              </a:ext>
            </a:extLst>
          </p:cNvPr>
          <p:cNvSpPr txBox="1"/>
          <p:nvPr/>
        </p:nvSpPr>
        <p:spPr>
          <a:xfrm>
            <a:off x="873303" y="3205537"/>
            <a:ext cx="709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15/10/23– Participation Octobre rose St Nicolas du Tertre             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29E4AE-5179-A1C8-A21F-EBF5C93BD13E}"/>
              </a:ext>
            </a:extLst>
          </p:cNvPr>
          <p:cNvSpPr txBox="1"/>
          <p:nvPr/>
        </p:nvSpPr>
        <p:spPr>
          <a:xfrm>
            <a:off x="965771" y="6151663"/>
            <a:ext cx="524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Participation au chantier paille de la Fourmilière</a:t>
            </a:r>
          </a:p>
        </p:txBody>
      </p:sp>
    </p:spTree>
    <p:extLst>
      <p:ext uri="{BB962C8B-B14F-4D97-AF65-F5344CB8AC3E}">
        <p14:creationId xmlns:p14="http://schemas.microsoft.com/office/powerpoint/2010/main" val="3826184805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EB5F489-CF41-859B-C06A-F5ADAE46E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344" y="58869"/>
            <a:ext cx="5890415" cy="6799131"/>
          </a:xfrm>
        </p:spPr>
      </p:pic>
    </p:spTree>
    <p:extLst>
      <p:ext uri="{BB962C8B-B14F-4D97-AF65-F5344CB8AC3E}">
        <p14:creationId xmlns:p14="http://schemas.microsoft.com/office/powerpoint/2010/main" val="56803323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CCBAF0B-D445-DC3D-DA17-8C68B986C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673" y="357520"/>
            <a:ext cx="5462279" cy="6490209"/>
          </a:xfrm>
        </p:spPr>
      </p:pic>
    </p:spTree>
    <p:extLst>
      <p:ext uri="{BB962C8B-B14F-4D97-AF65-F5344CB8AC3E}">
        <p14:creationId xmlns:p14="http://schemas.microsoft.com/office/powerpoint/2010/main" val="1031327730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C500E06F-E763-2F42-EAC2-030980340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543" y="119600"/>
            <a:ext cx="6593895" cy="6621069"/>
          </a:xfrm>
        </p:spPr>
      </p:pic>
    </p:spTree>
    <p:extLst>
      <p:ext uri="{BB962C8B-B14F-4D97-AF65-F5344CB8AC3E}">
        <p14:creationId xmlns:p14="http://schemas.microsoft.com/office/powerpoint/2010/main" val="3448674186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{DA170EED-F3F1-3447-A001-DB203861144A}tf10001060</Template>
  <TotalTime>659</TotalTime>
  <Words>726</Words>
  <Application>Microsoft Macintosh PowerPoint</Application>
  <PresentationFormat>Grand écran</PresentationFormat>
  <Paragraphs>69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Facette</vt:lpstr>
      <vt:lpstr>Atelier jardinage saison 23/24</vt:lpstr>
      <vt:lpstr>Les fêtes de printemps 2024</vt:lpstr>
      <vt:lpstr>Atelier apiculture saison  23/24</vt:lpstr>
      <vt:lpstr>Présentation PowerPoint</vt:lpstr>
      <vt:lpstr>Atelier cuisine saison 23/24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jardinage saison 23/24</dc:title>
  <dc:creator>Godin Jean</dc:creator>
  <cp:lastModifiedBy>Godin Jean</cp:lastModifiedBy>
  <cp:revision>10</cp:revision>
  <dcterms:created xsi:type="dcterms:W3CDTF">2024-03-24T20:58:22Z</dcterms:created>
  <dcterms:modified xsi:type="dcterms:W3CDTF">2024-04-02T14:51:54Z</dcterms:modified>
</cp:coreProperties>
</file>